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ira Sans" panose="020B0503050000020004" pitchFamily="34" charset="0"/>
      <p:regular r:id="rId12"/>
      <p:bold r:id="rId13"/>
      <p:italic r:id="rId14"/>
      <p:boldItalic r:id="rId15"/>
    </p:embeddedFont>
    <p:embeddedFont>
      <p:font typeface="Inconsolata Bold" panose="020F0502020204030204" pitchFamily="34" charset="0"/>
      <p:bold r:id="rId16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258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icoli13/tedx-match/tree/89b8d9f288d1acd685773eaee19c3f2fa10533e6/flutt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figma.com/design/aZ9BhwVq9Xbfxw7NWmJCaV/TedXmatch?m=auto&amp;t=abcbPlarnED4a1EA-1" TargetMode="External"/><Relationship Id="rId4" Type="http://schemas.openxmlformats.org/officeDocument/2006/relationships/hyperlink" Target="https://www.figma.com/file/aZ9BhwVq9Xbfxw7NWmJCaV/TedXmatch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7960" y="2575560"/>
            <a:ext cx="3078480" cy="30784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569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TedxMatch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618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b="1" dirty="0">
                <a:solidFill>
                  <a:schemeClr val="bg1"/>
                </a:solidFill>
              </a:rPr>
              <a:t>Progetto 4/4</a:t>
            </a:r>
          </a:p>
        </p:txBody>
      </p:sp>
      <p:sp>
        <p:nvSpPr>
          <p:cNvPr id="6" name="Text 2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Realizzato da: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547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Matteo Nicoli (1086111)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29697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Giuseppe Meloni (1089152)</a:t>
            </a:r>
            <a:endParaRPr lang="en-US" sz="175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76EA87B-2F96-F6EB-DDAD-4D49A7464B46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 1">
            <a:extLst>
              <a:ext uri="{FF2B5EF4-FFF2-40B4-BE49-F238E27FC236}">
                <a16:creationId xmlns:a16="http://schemas.microsoft.com/office/drawing/2014/main" id="{894ECEA2-D938-4A86-41A6-91753FC84B5E}"/>
              </a:ext>
            </a:extLst>
          </p:cNvPr>
          <p:cNvSpPr/>
          <p:nvPr/>
        </p:nvSpPr>
        <p:spPr>
          <a:xfrm>
            <a:off x="207155" y="7691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Università </a:t>
            </a:r>
            <a:r>
              <a:rPr lang="en-US" sz="1750" dirty="0" err="1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degli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Studi di Bergamo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688" y="815340"/>
            <a:ext cx="6748105" cy="65988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15932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Figma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981450"/>
            <a:ext cx="57276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Abbiamo utilizzato Figma per progettare i frame prinipali della nostra applicazione, garantendo un'esperienza utente intuitiva e accattivante.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ADBF833-4164-E24F-3D6F-4ECF3AE6F6F3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598" y="283488"/>
            <a:ext cx="3535204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340775"/>
            <a:ext cx="612243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Flutter: Il Flusso di Login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schermata di Login semplificato consente di inserire l'id di un utente, per impersonificarsi nell'utente stesso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5CC4B90-576D-3212-EDA8-AC9EDC8903D3}"/>
              </a:ext>
            </a:extLst>
          </p:cNvPr>
          <p:cNvSpPr/>
          <p:nvPr/>
        </p:nvSpPr>
        <p:spPr>
          <a:xfrm>
            <a:off x="12814126" y="7946112"/>
            <a:ext cx="1816274" cy="283488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93C5F1D-A01B-CA13-9A58-B42515E97989}"/>
              </a:ext>
            </a:extLst>
          </p:cNvPr>
          <p:cNvSpPr/>
          <p:nvPr/>
        </p:nvSpPr>
        <p:spPr>
          <a:xfrm>
            <a:off x="13654801" y="7662624"/>
            <a:ext cx="975599" cy="283488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2129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Flutter: 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1516856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Pagina Match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2191583"/>
            <a:ext cx="4033599" cy="1850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pagina principale della nostra app, ispirata alla famosa app di dating "Tinder", ma basata sui talk TedX.Lo scopo dell'app è consentire agli utenti di trovare persone compatibili unicamente in base ai propri interessi.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5305306" y="82284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306" y="1348026"/>
            <a:ext cx="2723674" cy="5903357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16822" y="822841"/>
            <a:ext cx="403359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822" y="1348026"/>
            <a:ext cx="2775347" cy="601539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DDDD0467-A812-E96E-28FB-77A92B1A323A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6654"/>
            <a:ext cx="3855958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Flutter: 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793790" y="2481382"/>
            <a:ext cx="5656540" cy="963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Dettaglio Talk e Relativi Watch Next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93790" y="3638074"/>
            <a:ext cx="565654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Abbiamo inserito una pagina di dettaglio per ogni video, la quale mostra tutte le informazioni rilevanti per ogni video: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4428292"/>
            <a:ext cx="56565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Thumbnail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93790" y="4804053"/>
            <a:ext cx="565654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Titolo, Presentatore, Descrizione, Durata, Data di pubblicazione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93790" y="5488186"/>
            <a:ext cx="56565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Link al video originale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93790" y="5863947"/>
            <a:ext cx="56565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Tag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93790" y="6239708"/>
            <a:ext cx="565654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Watch Next</a:t>
            </a:r>
            <a:endParaRPr lang="en-US" sz="15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47" y="905232"/>
            <a:ext cx="2739271" cy="5937171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928247" y="7059216"/>
            <a:ext cx="3222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8948" y="905232"/>
            <a:ext cx="2739271" cy="593717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628948" y="7059216"/>
            <a:ext cx="322278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CB19B2CB-DA68-399A-DE18-21AABF1CCC26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3159323"/>
            <a:ext cx="566892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Flutter: I Tuoi Preferiti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98145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Una sezione dedicata a tutti i profili a cui l'utente ha messo "mi piace".Ciascun profilo prevede una pagina di dettaglio contenente le informazioni principali relative ad ogni utente.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3DCE813A-C1AD-0575-36E1-8723B7DB94A5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598" y="283488"/>
            <a:ext cx="3535204" cy="76626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793790" y="3340775"/>
            <a:ext cx="52154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Flutter: il tuo profilo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416290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pagina profilo, racchiude tutte le informazioni relative al tuo profilo e visibili agli altri utenti, compresi i tuoi talk preferiti</a:t>
            </a:r>
            <a:endParaRPr lang="en-US" sz="1750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624401A1-75C0-9198-B437-3DCA88226587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598" y="283488"/>
            <a:ext cx="3535204" cy="76626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717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Possibili evoluzioni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6923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Implementazione di una vero sistema di autenticazione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345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Integrazione di un sistema migliore per trovare utenti consigliati, basato sull'AI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67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Integrazione di più dettagli per ogni utente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9481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B8F4E2B-DC15-81B7-3BA7-04F537D780B8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Grazie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Link al progetto Flutter: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https://github.com/mnicoli13/tedx-match/tree/89b8d9f288d1acd685773eaee19c3f2fa10533e6/flutter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Link al Figma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750" u="sng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https://www.figma.com/design/aZ9BhwVq9Xbfxw7NWmJCaV/TedXmatch?m=auto&amp;t=abcbPlarnED4a1EA-1</a:t>
            </a:r>
            <a:endParaRPr lang="en-US" sz="175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3DD340-0867-8C90-0887-37D319ECFFE0}"/>
              </a:ext>
            </a:extLst>
          </p:cNvPr>
          <p:cNvSpPr/>
          <p:nvPr/>
        </p:nvSpPr>
        <p:spPr>
          <a:xfrm>
            <a:off x="12814126" y="7515616"/>
            <a:ext cx="1816274" cy="713984"/>
          </a:xfrm>
          <a:prstGeom prst="rect">
            <a:avLst/>
          </a:prstGeom>
          <a:solidFill>
            <a:srgbClr val="24163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303</Words>
  <Application>Microsoft Macintosh PowerPoint</Application>
  <PresentationFormat>Personalizzato</PresentationFormat>
  <Paragraphs>43</Paragraphs>
  <Slides>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Fira Sans</vt:lpstr>
      <vt:lpstr>Arial</vt:lpstr>
      <vt:lpstr>Inconsolata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Matteo Nicoli</cp:lastModifiedBy>
  <cp:revision>2</cp:revision>
  <dcterms:created xsi:type="dcterms:W3CDTF">2025-09-21T12:40:14Z</dcterms:created>
  <dcterms:modified xsi:type="dcterms:W3CDTF">2025-09-21T12:44:47Z</dcterms:modified>
</cp:coreProperties>
</file>